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7"/>
  </p:notesMasterIdLst>
  <p:handoutMasterIdLst>
    <p:handoutMasterId r:id="rId18"/>
  </p:handoutMasterIdLst>
  <p:sldIdLst>
    <p:sldId id="284" r:id="rId2"/>
    <p:sldId id="277" r:id="rId3"/>
    <p:sldId id="282" r:id="rId4"/>
    <p:sldId id="263" r:id="rId5"/>
    <p:sldId id="264" r:id="rId6"/>
    <p:sldId id="265" r:id="rId7"/>
    <p:sldId id="275" r:id="rId8"/>
    <p:sldId id="266" r:id="rId9"/>
    <p:sldId id="278" r:id="rId10"/>
    <p:sldId id="267" r:id="rId11"/>
    <p:sldId id="268" r:id="rId12"/>
    <p:sldId id="269" r:id="rId13"/>
    <p:sldId id="270" r:id="rId14"/>
    <p:sldId id="271" r:id="rId15"/>
    <p:sldId id="276" r:id="rId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4EBBD5-258C-4F32-8079-9CB1733E24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sz="1000" u="non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E1AC8B-5F8D-431F-A9CF-9B88BE9CA5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 u="none"/>
              <a:t>2/16/2020 pm</a:t>
            </a:r>
            <a:endParaRPr lang="en-US" sz="1000" u="non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A7D5AD-60EC-4258-BDCB-D68F09F013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 u="none"/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45F5DF-B07D-4529-9DA6-7393E0A932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FD2F04AA-492C-4AD1-AFF2-756B0881A327}" type="slidenum">
              <a:rPr lang="en-US" sz="1000" u="none" smtClean="0"/>
              <a:t>‹#›</a:t>
            </a:fld>
            <a:endParaRPr lang="en-US" sz="1000" u="none"/>
          </a:p>
        </p:txBody>
      </p:sp>
    </p:spTree>
    <p:extLst>
      <p:ext uri="{BB962C8B-B14F-4D97-AF65-F5344CB8AC3E}">
        <p14:creationId xmlns:p14="http://schemas.microsoft.com/office/powerpoint/2010/main" val="3635919019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744AFDB-519A-4E91-A27F-0262E5E392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endParaRPr lang="en-US" alt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E605AAF-A664-4D09-AA42-BA91362B90F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r>
              <a:rPr lang="en-US" altLang="en-US"/>
              <a:t>2/16/2020 pm</a:t>
            </a:r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7C096BF5-0DD9-477C-9A54-9D2F5EA4807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1837223F-27F8-42D1-8F88-A7F71E1B982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0B82872A-76D8-4E7F-BF80-0991EECE2AC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r>
              <a:rPr lang="en-US" altLang="en-US"/>
              <a:t>Micky Galloway</a:t>
            </a:r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6D5615CA-53CF-4CE9-8846-CD4E41DA3D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fld id="{B650E348-3957-4778-B53A-1BC9F74D10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325E3BE-1F7F-4E43-8A04-51FA68C706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67722F-AAC9-4FB6-90BD-1EE8AE62AF3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880AD768-FC0A-4992-98ED-D271DEC771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E27A854-3B7F-4F59-9207-5D9B4571DC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8E8D68-5216-4A76-BFDE-BFAD64764BA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 altLang="en-US"/>
              <a:t>2/16/2020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810ECB-382A-4E3F-A05C-BF72FB9AB7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 alt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>
            <a:extLst>
              <a:ext uri="{FF2B5EF4-FFF2-40B4-BE49-F238E27FC236}">
                <a16:creationId xmlns:a16="http://schemas.microsoft.com/office/drawing/2014/main" id="{8FF3C64C-12E1-4AAA-BB89-F95D92BB0AA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9699" name="Freeform 3">
              <a:extLst>
                <a:ext uri="{FF2B5EF4-FFF2-40B4-BE49-F238E27FC236}">
                  <a16:creationId xmlns:a16="http://schemas.microsoft.com/office/drawing/2014/main" id="{1EEC3EDA-5D68-4208-A75A-6AB13E3BCA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0" name="Freeform 4">
              <a:extLst>
                <a:ext uri="{FF2B5EF4-FFF2-40B4-BE49-F238E27FC236}">
                  <a16:creationId xmlns:a16="http://schemas.microsoft.com/office/drawing/2014/main" id="{814C2D5B-E830-4A01-A0B0-784AFA9F27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1" name="Freeform 5">
              <a:extLst>
                <a:ext uri="{FF2B5EF4-FFF2-40B4-BE49-F238E27FC236}">
                  <a16:creationId xmlns:a16="http://schemas.microsoft.com/office/drawing/2014/main" id="{AE760CA3-D609-4C1A-9946-D70FA754819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2" name="Freeform 6">
              <a:extLst>
                <a:ext uri="{FF2B5EF4-FFF2-40B4-BE49-F238E27FC236}">
                  <a16:creationId xmlns:a16="http://schemas.microsoft.com/office/drawing/2014/main" id="{27F7BAE8-0772-480A-B987-D9BBD10776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3" name="Freeform 7">
              <a:extLst>
                <a:ext uri="{FF2B5EF4-FFF2-40B4-BE49-F238E27FC236}">
                  <a16:creationId xmlns:a16="http://schemas.microsoft.com/office/drawing/2014/main" id="{CF6D6FA9-74A6-4DB6-A25C-EDF27D06BE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4" name="Freeform 8">
              <a:extLst>
                <a:ext uri="{FF2B5EF4-FFF2-40B4-BE49-F238E27FC236}">
                  <a16:creationId xmlns:a16="http://schemas.microsoft.com/office/drawing/2014/main" id="{0A7DA69F-ECDA-47E9-986A-AF6BB61DE82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Freeform 9">
              <a:extLst>
                <a:ext uri="{FF2B5EF4-FFF2-40B4-BE49-F238E27FC236}">
                  <a16:creationId xmlns:a16="http://schemas.microsoft.com/office/drawing/2014/main" id="{1E7541AA-A0D5-4D42-AAD2-68B16B684E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Freeform 10">
              <a:extLst>
                <a:ext uri="{FF2B5EF4-FFF2-40B4-BE49-F238E27FC236}">
                  <a16:creationId xmlns:a16="http://schemas.microsoft.com/office/drawing/2014/main" id="{FDFFBC73-3DA5-434E-8D22-997F4A6B309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Freeform 11">
              <a:extLst>
                <a:ext uri="{FF2B5EF4-FFF2-40B4-BE49-F238E27FC236}">
                  <a16:creationId xmlns:a16="http://schemas.microsoft.com/office/drawing/2014/main" id="{B18EFAAB-DA57-497F-A0DB-69095E8760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8" name="Freeform 12">
              <a:extLst>
                <a:ext uri="{FF2B5EF4-FFF2-40B4-BE49-F238E27FC236}">
                  <a16:creationId xmlns:a16="http://schemas.microsoft.com/office/drawing/2014/main" id="{A0D92CCC-C7BE-4448-A59C-0199618544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9" name="Freeform 13">
              <a:extLst>
                <a:ext uri="{FF2B5EF4-FFF2-40B4-BE49-F238E27FC236}">
                  <a16:creationId xmlns:a16="http://schemas.microsoft.com/office/drawing/2014/main" id="{2E4C1D5E-46AE-41BE-90A2-9B5E8DB018C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Freeform 14">
              <a:extLst>
                <a:ext uri="{FF2B5EF4-FFF2-40B4-BE49-F238E27FC236}">
                  <a16:creationId xmlns:a16="http://schemas.microsoft.com/office/drawing/2014/main" id="{787F44FB-5B50-452F-B4AD-8422052550D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1" name="Freeform 15">
              <a:extLst>
                <a:ext uri="{FF2B5EF4-FFF2-40B4-BE49-F238E27FC236}">
                  <a16:creationId xmlns:a16="http://schemas.microsoft.com/office/drawing/2014/main" id="{E131BC8E-39EA-48DC-92D0-8D38D4E6A10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Freeform 16">
              <a:extLst>
                <a:ext uri="{FF2B5EF4-FFF2-40B4-BE49-F238E27FC236}">
                  <a16:creationId xmlns:a16="http://schemas.microsoft.com/office/drawing/2014/main" id="{C51EE90D-66ED-4D9F-A1AC-DFC277C47BF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Freeform 17">
              <a:extLst>
                <a:ext uri="{FF2B5EF4-FFF2-40B4-BE49-F238E27FC236}">
                  <a16:creationId xmlns:a16="http://schemas.microsoft.com/office/drawing/2014/main" id="{B8B0FB62-59C8-4C2F-A673-628D6F4A54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Freeform 18">
              <a:extLst>
                <a:ext uri="{FF2B5EF4-FFF2-40B4-BE49-F238E27FC236}">
                  <a16:creationId xmlns:a16="http://schemas.microsoft.com/office/drawing/2014/main" id="{E109FEF9-C150-472C-B24F-A2B9DA8EF2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Freeform 19">
              <a:extLst>
                <a:ext uri="{FF2B5EF4-FFF2-40B4-BE49-F238E27FC236}">
                  <a16:creationId xmlns:a16="http://schemas.microsoft.com/office/drawing/2014/main" id="{8FD3535D-B714-48E6-ACE7-2C9F7EA1B4E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Freeform 20">
              <a:extLst>
                <a:ext uri="{FF2B5EF4-FFF2-40B4-BE49-F238E27FC236}">
                  <a16:creationId xmlns:a16="http://schemas.microsoft.com/office/drawing/2014/main" id="{AC210DD2-FFB7-4ECE-9F7F-52730903DB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Freeform 21">
              <a:extLst>
                <a:ext uri="{FF2B5EF4-FFF2-40B4-BE49-F238E27FC236}">
                  <a16:creationId xmlns:a16="http://schemas.microsoft.com/office/drawing/2014/main" id="{CE4A9F40-D356-49D0-ACF3-FD9FA51802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Freeform 22">
              <a:extLst>
                <a:ext uri="{FF2B5EF4-FFF2-40B4-BE49-F238E27FC236}">
                  <a16:creationId xmlns:a16="http://schemas.microsoft.com/office/drawing/2014/main" id="{5E3F2240-E25A-457B-AB29-D093D1C9FC1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Freeform 23">
              <a:extLst>
                <a:ext uri="{FF2B5EF4-FFF2-40B4-BE49-F238E27FC236}">
                  <a16:creationId xmlns:a16="http://schemas.microsoft.com/office/drawing/2014/main" id="{84F32B16-DF6E-48D7-8108-8E316C65641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Freeform 24">
              <a:extLst>
                <a:ext uri="{FF2B5EF4-FFF2-40B4-BE49-F238E27FC236}">
                  <a16:creationId xmlns:a16="http://schemas.microsoft.com/office/drawing/2014/main" id="{9C055462-8F52-4F4B-887A-D045D91D6D2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Freeform 25">
              <a:extLst>
                <a:ext uri="{FF2B5EF4-FFF2-40B4-BE49-F238E27FC236}">
                  <a16:creationId xmlns:a16="http://schemas.microsoft.com/office/drawing/2014/main" id="{228B7B2F-9525-45DA-9448-7FCF40541D9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Freeform 26">
              <a:extLst>
                <a:ext uri="{FF2B5EF4-FFF2-40B4-BE49-F238E27FC236}">
                  <a16:creationId xmlns:a16="http://schemas.microsoft.com/office/drawing/2014/main" id="{33D17AA3-26BB-430C-949B-868AC79951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Freeform 27">
              <a:extLst>
                <a:ext uri="{FF2B5EF4-FFF2-40B4-BE49-F238E27FC236}">
                  <a16:creationId xmlns:a16="http://schemas.microsoft.com/office/drawing/2014/main" id="{170D8FFA-254D-4F6B-984E-81B83BA7297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Freeform 28">
              <a:extLst>
                <a:ext uri="{FF2B5EF4-FFF2-40B4-BE49-F238E27FC236}">
                  <a16:creationId xmlns:a16="http://schemas.microsoft.com/office/drawing/2014/main" id="{A78D53EE-B51C-458C-A157-DBE58734B20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Freeform 29">
              <a:extLst>
                <a:ext uri="{FF2B5EF4-FFF2-40B4-BE49-F238E27FC236}">
                  <a16:creationId xmlns:a16="http://schemas.microsoft.com/office/drawing/2014/main" id="{A9FFBFD8-BB0F-4AC4-976E-94E8CD41FD4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Freeform 30">
              <a:extLst>
                <a:ext uri="{FF2B5EF4-FFF2-40B4-BE49-F238E27FC236}">
                  <a16:creationId xmlns:a16="http://schemas.microsoft.com/office/drawing/2014/main" id="{0AE02787-5A3F-4E3B-B84E-94755FC72C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Freeform 31">
              <a:extLst>
                <a:ext uri="{FF2B5EF4-FFF2-40B4-BE49-F238E27FC236}">
                  <a16:creationId xmlns:a16="http://schemas.microsoft.com/office/drawing/2014/main" id="{FF0E59CD-43FF-4E73-9C74-4B78E0CF669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Freeform 32">
              <a:extLst>
                <a:ext uri="{FF2B5EF4-FFF2-40B4-BE49-F238E27FC236}">
                  <a16:creationId xmlns:a16="http://schemas.microsoft.com/office/drawing/2014/main" id="{E3F49131-C31F-4CAC-9C28-0961914EF3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Freeform 33">
              <a:extLst>
                <a:ext uri="{FF2B5EF4-FFF2-40B4-BE49-F238E27FC236}">
                  <a16:creationId xmlns:a16="http://schemas.microsoft.com/office/drawing/2014/main" id="{17B1B09C-8897-43DB-B4BD-42C86BDB7F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Freeform 34">
              <a:extLst>
                <a:ext uri="{FF2B5EF4-FFF2-40B4-BE49-F238E27FC236}">
                  <a16:creationId xmlns:a16="http://schemas.microsoft.com/office/drawing/2014/main" id="{F8879E53-2C55-4188-9C33-35CDA10E799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Freeform 35">
              <a:extLst>
                <a:ext uri="{FF2B5EF4-FFF2-40B4-BE49-F238E27FC236}">
                  <a16:creationId xmlns:a16="http://schemas.microsoft.com/office/drawing/2014/main" id="{71CBF0EE-8058-400E-A4B8-0D64644578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Freeform 36">
              <a:extLst>
                <a:ext uri="{FF2B5EF4-FFF2-40B4-BE49-F238E27FC236}">
                  <a16:creationId xmlns:a16="http://schemas.microsoft.com/office/drawing/2014/main" id="{7CD82B49-3065-43CB-8848-15C4F86CDCD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Freeform 37">
              <a:extLst>
                <a:ext uri="{FF2B5EF4-FFF2-40B4-BE49-F238E27FC236}">
                  <a16:creationId xmlns:a16="http://schemas.microsoft.com/office/drawing/2014/main" id="{C8ACB453-4221-474D-9CD1-9F7EB31C3B0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Freeform 38">
              <a:extLst>
                <a:ext uri="{FF2B5EF4-FFF2-40B4-BE49-F238E27FC236}">
                  <a16:creationId xmlns:a16="http://schemas.microsoft.com/office/drawing/2014/main" id="{8655602E-C9FE-421C-BB92-F77D1F2DEEC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735" name="Group 39">
              <a:extLst>
                <a:ext uri="{FF2B5EF4-FFF2-40B4-BE49-F238E27FC236}">
                  <a16:creationId xmlns:a16="http://schemas.microsoft.com/office/drawing/2014/main" id="{06B8D216-650C-46BF-8F6A-85BC8BD2B61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9736" name="Freeform 40">
                <a:extLst>
                  <a:ext uri="{FF2B5EF4-FFF2-40B4-BE49-F238E27FC236}">
                    <a16:creationId xmlns:a16="http://schemas.microsoft.com/office/drawing/2014/main" id="{7BF85106-4161-4E7B-9480-7995051C98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7" name="Freeform 41">
                <a:extLst>
                  <a:ext uri="{FF2B5EF4-FFF2-40B4-BE49-F238E27FC236}">
                    <a16:creationId xmlns:a16="http://schemas.microsoft.com/office/drawing/2014/main" id="{AA864010-41CB-4F55-A500-9F444AF7B6E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9738" name="Rectangle 42">
            <a:extLst>
              <a:ext uri="{FF2B5EF4-FFF2-40B4-BE49-F238E27FC236}">
                <a16:creationId xmlns:a16="http://schemas.microsoft.com/office/drawing/2014/main" id="{06359B70-D837-4EFF-B698-07698978CC9B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9739" name="Rectangle 43">
            <a:extLst>
              <a:ext uri="{FF2B5EF4-FFF2-40B4-BE49-F238E27FC236}">
                <a16:creationId xmlns:a16="http://schemas.microsoft.com/office/drawing/2014/main" id="{4FD0ED4C-43B2-4AE4-A8B1-873A75D1CC55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9740" name="Rectangle 44">
            <a:extLst>
              <a:ext uri="{FF2B5EF4-FFF2-40B4-BE49-F238E27FC236}">
                <a16:creationId xmlns:a16="http://schemas.microsoft.com/office/drawing/2014/main" id="{3435E506-AD01-478C-94C0-5FE288E8E0AA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9741" name="Rectangle 45">
            <a:extLst>
              <a:ext uri="{FF2B5EF4-FFF2-40B4-BE49-F238E27FC236}">
                <a16:creationId xmlns:a16="http://schemas.microsoft.com/office/drawing/2014/main" id="{13E4B8B0-DF35-4446-9E37-B025251EFF5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9742" name="Rectangle 46">
            <a:extLst>
              <a:ext uri="{FF2B5EF4-FFF2-40B4-BE49-F238E27FC236}">
                <a16:creationId xmlns:a16="http://schemas.microsoft.com/office/drawing/2014/main" id="{9B40B073-E539-41D8-BE65-BFC2D28B3E2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7111BF0-9E34-495F-B22D-48249F3F48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D1E8E-7079-495F-B326-868732B3F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9F8EE-462C-43A2-B6FA-46F644BDD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073EA-CEA7-4C84-A1DF-F4EA6BBD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90E38-660E-48CE-B49B-B03DED0FC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4A451-9080-4708-9559-E0B0ED2A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89EE1-4595-40B9-82DA-854BF60649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27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0FC62-08EC-4599-85CD-D5C1BEBEF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A8E2B4-E08E-429C-A138-87C0B24E5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2AEEE-1907-40B5-BEFE-F43A9A907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E85EE-FEAF-4531-B384-1357469EC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CFD0D1-03FE-4C19-9887-AF9295866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92DAE-40A6-4979-B975-1C2A413D3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917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AFA33-A508-4E2C-9977-C11C799A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E0EB5-A45A-453F-8567-5083B604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BBD08-A2AB-4916-AB89-254E3E701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D5CA3-51D1-4E6E-8129-97E7E2FE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865B7-E7DC-4461-8AF8-98EF21419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A6C41-FAF8-4D66-8866-A2581484F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0298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A0354-C20C-4C91-94AB-34B962868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A8F76-13A2-4FCC-9D3D-1D3F3E43E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861C1-953B-4641-AD5A-F6DAC1212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EF386-0D71-45DC-B5F8-9B9CA811C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33DF1-2ACD-407D-BAC2-9163AEA9B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BEFB-41C7-45D8-9C4B-8BC8003EC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894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2C5A1-9B21-41FB-A9C4-C6CD45F69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65922-CD69-4D62-A4DC-6CBD623BA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65BA2-FEA0-47BD-BA33-1464AF5BF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B3E5C-E84D-4AE3-BE24-22596B0FB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322B3-7835-4981-8B22-398D72432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E818CA-C94F-4826-A537-6FB579148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A13A0-A16F-454E-B999-FC031D5B0F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84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6A49F-26A9-4DB9-A359-60DFE583F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310B3-40E8-4983-A7C2-F95ADA340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95F50-CBA8-467F-A6BC-F4AB4D388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68170-83FE-47A0-AD9C-1840763900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F7855-3880-412E-B241-4621E0A69C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AD97BE-0B50-43A0-AE37-DE353AC88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930236-8F3F-45A1-A4D0-C94F01005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1B2CA7-7923-4EAD-A975-B42C2EE27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8F1E2-AEC6-4403-A524-D639A6DA3F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95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80213-C8F0-443A-9193-4856A03B8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345DD4-F770-404E-A183-4B8FF0B30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8C5B3A-F07E-40FE-87FA-D23BDFFCD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A3AB10-84F7-4FBF-97FC-28D3C714A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D8DA6-B8A9-47E9-99C6-EB1C0449FD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47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B88FAC-7516-492C-876B-DB3CD5CC7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6E251D-8C69-4915-84B0-38CB5D68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E0555-1D23-4FDA-9A6F-E5FD1979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7315A-12A4-47CF-BE7C-2FFCCCB70F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08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92437-D080-4E40-A6E9-C0C45FEEF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C2BBC-6D61-4FB9-88D5-68076FA11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1ED6C-9965-495D-AD02-8704EE765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AFF20-9D4F-4365-9475-979DD7994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BF133-E22C-4BD1-9126-E778015D9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5D0CF-74E3-416F-A4ED-988A458C9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30D060-8FD6-4AF2-AA1F-E3CA4557A2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50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F5E45-F8E0-4988-A799-E0E195561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F6E268-4279-4901-A98C-70559B6F1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FFC20-DCF8-475F-8606-9CB0733396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A0ACE-CA5A-4477-86C9-FC73F04ED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07A7B-5371-4B40-93B2-A3ADC31C7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B5EF9-35A5-45A0-A29D-A23F1A0EB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F4EC2-1239-4F4C-B2FB-A24D430CD9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69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>
            <a:extLst>
              <a:ext uri="{FF2B5EF4-FFF2-40B4-BE49-F238E27FC236}">
                <a16:creationId xmlns:a16="http://schemas.microsoft.com/office/drawing/2014/main" id="{352CBC98-51FC-4261-8B71-1EA55896BE7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8675" name="Freeform 3">
              <a:extLst>
                <a:ext uri="{FF2B5EF4-FFF2-40B4-BE49-F238E27FC236}">
                  <a16:creationId xmlns:a16="http://schemas.microsoft.com/office/drawing/2014/main" id="{35E46317-092E-4DF3-9756-AAB96B0684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6" name="Freeform 4">
              <a:extLst>
                <a:ext uri="{FF2B5EF4-FFF2-40B4-BE49-F238E27FC236}">
                  <a16:creationId xmlns:a16="http://schemas.microsoft.com/office/drawing/2014/main" id="{1B4BE04F-99C9-40F1-8505-D109CC3F4AD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7" name="Freeform 5">
              <a:extLst>
                <a:ext uri="{FF2B5EF4-FFF2-40B4-BE49-F238E27FC236}">
                  <a16:creationId xmlns:a16="http://schemas.microsoft.com/office/drawing/2014/main" id="{DBF98FC9-E19E-4C8A-99F0-40EAEAE6A9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8" name="Freeform 6">
              <a:extLst>
                <a:ext uri="{FF2B5EF4-FFF2-40B4-BE49-F238E27FC236}">
                  <a16:creationId xmlns:a16="http://schemas.microsoft.com/office/drawing/2014/main" id="{3A316748-B756-43C2-BF56-4B81DA2210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9" name="Freeform 7">
              <a:extLst>
                <a:ext uri="{FF2B5EF4-FFF2-40B4-BE49-F238E27FC236}">
                  <a16:creationId xmlns:a16="http://schemas.microsoft.com/office/drawing/2014/main" id="{C87AAFEC-CDAE-421D-98E6-D3311DA875B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Freeform 8">
              <a:extLst>
                <a:ext uri="{FF2B5EF4-FFF2-40B4-BE49-F238E27FC236}">
                  <a16:creationId xmlns:a16="http://schemas.microsoft.com/office/drawing/2014/main" id="{741AAAF3-557C-4588-A31E-DC71E522A7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Freeform 9">
              <a:extLst>
                <a:ext uri="{FF2B5EF4-FFF2-40B4-BE49-F238E27FC236}">
                  <a16:creationId xmlns:a16="http://schemas.microsoft.com/office/drawing/2014/main" id="{27283F8C-E721-45FF-A333-C29A7617E9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Freeform 10">
              <a:extLst>
                <a:ext uri="{FF2B5EF4-FFF2-40B4-BE49-F238E27FC236}">
                  <a16:creationId xmlns:a16="http://schemas.microsoft.com/office/drawing/2014/main" id="{E5E8E962-8A49-4618-8C62-0EFAD28450B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Freeform 11">
              <a:extLst>
                <a:ext uri="{FF2B5EF4-FFF2-40B4-BE49-F238E27FC236}">
                  <a16:creationId xmlns:a16="http://schemas.microsoft.com/office/drawing/2014/main" id="{5FCA637F-2CB4-4540-BBD0-326AEBF6E69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Freeform 12">
              <a:extLst>
                <a:ext uri="{FF2B5EF4-FFF2-40B4-BE49-F238E27FC236}">
                  <a16:creationId xmlns:a16="http://schemas.microsoft.com/office/drawing/2014/main" id="{ABC3B7A1-E4FB-409B-B61C-FFD7DB32370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Freeform 13">
              <a:extLst>
                <a:ext uri="{FF2B5EF4-FFF2-40B4-BE49-F238E27FC236}">
                  <a16:creationId xmlns:a16="http://schemas.microsoft.com/office/drawing/2014/main" id="{D9BB40C1-E9B4-4DA6-BBB6-2FD90FFC772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Freeform 14">
              <a:extLst>
                <a:ext uri="{FF2B5EF4-FFF2-40B4-BE49-F238E27FC236}">
                  <a16:creationId xmlns:a16="http://schemas.microsoft.com/office/drawing/2014/main" id="{AEA1CCE6-0E19-4680-9C48-D792D1070F2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Freeform 15">
              <a:extLst>
                <a:ext uri="{FF2B5EF4-FFF2-40B4-BE49-F238E27FC236}">
                  <a16:creationId xmlns:a16="http://schemas.microsoft.com/office/drawing/2014/main" id="{84170379-EBE4-4A6E-8CE7-A548B13900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Freeform 16">
              <a:extLst>
                <a:ext uri="{FF2B5EF4-FFF2-40B4-BE49-F238E27FC236}">
                  <a16:creationId xmlns:a16="http://schemas.microsoft.com/office/drawing/2014/main" id="{97C7FF1B-95D7-468C-9389-6DF23018282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Freeform 17">
              <a:extLst>
                <a:ext uri="{FF2B5EF4-FFF2-40B4-BE49-F238E27FC236}">
                  <a16:creationId xmlns:a16="http://schemas.microsoft.com/office/drawing/2014/main" id="{F350833E-4BEF-4C5B-8208-519489804E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Freeform 18">
              <a:extLst>
                <a:ext uri="{FF2B5EF4-FFF2-40B4-BE49-F238E27FC236}">
                  <a16:creationId xmlns:a16="http://schemas.microsoft.com/office/drawing/2014/main" id="{0F9E68D4-1097-4D0B-BA19-1FBA75315D3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Freeform 19">
              <a:extLst>
                <a:ext uri="{FF2B5EF4-FFF2-40B4-BE49-F238E27FC236}">
                  <a16:creationId xmlns:a16="http://schemas.microsoft.com/office/drawing/2014/main" id="{01955BF6-3DF9-4594-8AC1-6F848199525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Freeform 20">
              <a:extLst>
                <a:ext uri="{FF2B5EF4-FFF2-40B4-BE49-F238E27FC236}">
                  <a16:creationId xmlns:a16="http://schemas.microsoft.com/office/drawing/2014/main" id="{AAAB858C-8221-4C0C-A43B-CAC13F07C72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Freeform 21">
              <a:extLst>
                <a:ext uri="{FF2B5EF4-FFF2-40B4-BE49-F238E27FC236}">
                  <a16:creationId xmlns:a16="http://schemas.microsoft.com/office/drawing/2014/main" id="{8A530DB0-A2C8-4993-A475-2C06961BC00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Freeform 22">
              <a:extLst>
                <a:ext uri="{FF2B5EF4-FFF2-40B4-BE49-F238E27FC236}">
                  <a16:creationId xmlns:a16="http://schemas.microsoft.com/office/drawing/2014/main" id="{70DCEC3D-3D2B-4375-8D41-B5009A9BA3F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Freeform 23">
              <a:extLst>
                <a:ext uri="{FF2B5EF4-FFF2-40B4-BE49-F238E27FC236}">
                  <a16:creationId xmlns:a16="http://schemas.microsoft.com/office/drawing/2014/main" id="{05640FF9-9B00-4AFC-9BC6-7532976387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Freeform 24">
              <a:extLst>
                <a:ext uri="{FF2B5EF4-FFF2-40B4-BE49-F238E27FC236}">
                  <a16:creationId xmlns:a16="http://schemas.microsoft.com/office/drawing/2014/main" id="{23458B97-7F09-4320-9D25-160EDA1E88F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Freeform 25">
              <a:extLst>
                <a:ext uri="{FF2B5EF4-FFF2-40B4-BE49-F238E27FC236}">
                  <a16:creationId xmlns:a16="http://schemas.microsoft.com/office/drawing/2014/main" id="{37624328-75C1-478D-A451-C6BB56124A7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Freeform 26">
              <a:extLst>
                <a:ext uri="{FF2B5EF4-FFF2-40B4-BE49-F238E27FC236}">
                  <a16:creationId xmlns:a16="http://schemas.microsoft.com/office/drawing/2014/main" id="{C770DDDD-6F12-4755-B491-ABFDCFA33C6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Freeform 27">
              <a:extLst>
                <a:ext uri="{FF2B5EF4-FFF2-40B4-BE49-F238E27FC236}">
                  <a16:creationId xmlns:a16="http://schemas.microsoft.com/office/drawing/2014/main" id="{2EF229FF-A412-4E39-B95C-9EFB31A8458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Freeform 28">
              <a:extLst>
                <a:ext uri="{FF2B5EF4-FFF2-40B4-BE49-F238E27FC236}">
                  <a16:creationId xmlns:a16="http://schemas.microsoft.com/office/drawing/2014/main" id="{24B32181-BB04-4CEF-BCF0-DF220554209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1" name="Freeform 29">
              <a:extLst>
                <a:ext uri="{FF2B5EF4-FFF2-40B4-BE49-F238E27FC236}">
                  <a16:creationId xmlns:a16="http://schemas.microsoft.com/office/drawing/2014/main" id="{68A56EAE-20FB-437D-A8F4-CD156077190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2" name="Freeform 30">
              <a:extLst>
                <a:ext uri="{FF2B5EF4-FFF2-40B4-BE49-F238E27FC236}">
                  <a16:creationId xmlns:a16="http://schemas.microsoft.com/office/drawing/2014/main" id="{6E56EC08-E713-41C7-84AD-E47EFD99DD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3" name="Freeform 31">
              <a:extLst>
                <a:ext uri="{FF2B5EF4-FFF2-40B4-BE49-F238E27FC236}">
                  <a16:creationId xmlns:a16="http://schemas.microsoft.com/office/drawing/2014/main" id="{6637C277-D970-4D5F-91DB-DA3244AF52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Freeform 32">
              <a:extLst>
                <a:ext uri="{FF2B5EF4-FFF2-40B4-BE49-F238E27FC236}">
                  <a16:creationId xmlns:a16="http://schemas.microsoft.com/office/drawing/2014/main" id="{D2687FB2-C354-4062-8445-15369B0CE88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5" name="Freeform 33">
              <a:extLst>
                <a:ext uri="{FF2B5EF4-FFF2-40B4-BE49-F238E27FC236}">
                  <a16:creationId xmlns:a16="http://schemas.microsoft.com/office/drawing/2014/main" id="{0B37B56E-F48C-43CD-8525-903EA7B5FF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Freeform 34">
              <a:extLst>
                <a:ext uri="{FF2B5EF4-FFF2-40B4-BE49-F238E27FC236}">
                  <a16:creationId xmlns:a16="http://schemas.microsoft.com/office/drawing/2014/main" id="{73947912-C9CB-432E-B2DC-4B3AF0BCC1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7" name="Freeform 35">
              <a:extLst>
                <a:ext uri="{FF2B5EF4-FFF2-40B4-BE49-F238E27FC236}">
                  <a16:creationId xmlns:a16="http://schemas.microsoft.com/office/drawing/2014/main" id="{0FC1E25A-AE4D-4112-8419-9F1D32F41A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Freeform 36">
              <a:extLst>
                <a:ext uri="{FF2B5EF4-FFF2-40B4-BE49-F238E27FC236}">
                  <a16:creationId xmlns:a16="http://schemas.microsoft.com/office/drawing/2014/main" id="{7C73E4E8-82D9-4646-BEC4-608878C42A8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Freeform 37">
              <a:extLst>
                <a:ext uri="{FF2B5EF4-FFF2-40B4-BE49-F238E27FC236}">
                  <a16:creationId xmlns:a16="http://schemas.microsoft.com/office/drawing/2014/main" id="{06861353-A5B8-4A0F-B7D3-9648499F84D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0" name="Freeform 38">
              <a:extLst>
                <a:ext uri="{FF2B5EF4-FFF2-40B4-BE49-F238E27FC236}">
                  <a16:creationId xmlns:a16="http://schemas.microsoft.com/office/drawing/2014/main" id="{D1C46F14-E122-4921-81E0-6AD8A19B8D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711" name="Group 39">
              <a:extLst>
                <a:ext uri="{FF2B5EF4-FFF2-40B4-BE49-F238E27FC236}">
                  <a16:creationId xmlns:a16="http://schemas.microsoft.com/office/drawing/2014/main" id="{492BFBDA-877A-4C74-9590-7A5DA2E8A8E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8712" name="Freeform 40">
                <a:extLst>
                  <a:ext uri="{FF2B5EF4-FFF2-40B4-BE49-F238E27FC236}">
                    <a16:creationId xmlns:a16="http://schemas.microsoft.com/office/drawing/2014/main" id="{7F989128-587A-4CDB-81A2-83C1D9ED0DA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13" name="Freeform 41">
                <a:extLst>
                  <a:ext uri="{FF2B5EF4-FFF2-40B4-BE49-F238E27FC236}">
                    <a16:creationId xmlns:a16="http://schemas.microsoft.com/office/drawing/2014/main" id="{CF28B4AB-E192-46C0-84F4-47D7E4A6B57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8714" name="Rectangle 42">
            <a:extLst>
              <a:ext uri="{FF2B5EF4-FFF2-40B4-BE49-F238E27FC236}">
                <a16:creationId xmlns:a16="http://schemas.microsoft.com/office/drawing/2014/main" id="{5E7FDD4C-5832-4DA8-A850-F88F22477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8715" name="Rectangle 43">
            <a:extLst>
              <a:ext uri="{FF2B5EF4-FFF2-40B4-BE49-F238E27FC236}">
                <a16:creationId xmlns:a16="http://schemas.microsoft.com/office/drawing/2014/main" id="{FCDE8DB4-6199-4FF3-8659-38336B3B36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8716" name="Rectangle 44">
            <a:extLst>
              <a:ext uri="{FF2B5EF4-FFF2-40B4-BE49-F238E27FC236}">
                <a16:creationId xmlns:a16="http://schemas.microsoft.com/office/drawing/2014/main" id="{F1998B36-CB78-41AC-A57F-AF29153FFA8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28717" name="Rectangle 45">
            <a:extLst>
              <a:ext uri="{FF2B5EF4-FFF2-40B4-BE49-F238E27FC236}">
                <a16:creationId xmlns:a16="http://schemas.microsoft.com/office/drawing/2014/main" id="{39B13EFE-AF3C-4912-AA22-9A29350DC7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28718" name="Rectangle 46">
            <a:extLst>
              <a:ext uri="{FF2B5EF4-FFF2-40B4-BE49-F238E27FC236}">
                <a16:creationId xmlns:a16="http://schemas.microsoft.com/office/drawing/2014/main" id="{923A0F46-C9CF-417E-BC10-771142DD56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0F03111-C284-4AF4-8FE3-B0C8390DD9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Image result for FREE POWERPOINT TEMPLATE FOR PSALMS 23&quot;">
            <a:extLst>
              <a:ext uri="{FF2B5EF4-FFF2-40B4-BE49-F238E27FC236}">
                <a16:creationId xmlns:a16="http://schemas.microsoft.com/office/drawing/2014/main" id="{DD25ED5E-7F5D-4CB2-A468-C762E2355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5B943613-ECC7-4590-BDB4-4304DF89636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946148"/>
            <a:ext cx="7772400" cy="1785104"/>
          </a:xfrm>
        </p:spPr>
        <p:txBody>
          <a:bodyPr>
            <a:spAutoFit/>
          </a:bodyPr>
          <a:lstStyle/>
          <a:p>
            <a:r>
              <a:rPr lang="en-US" altLang="en-US" sz="6600" b="1" dirty="0"/>
              <a:t>The 23</a:t>
            </a:r>
            <a:r>
              <a:rPr lang="en-US" altLang="en-US" sz="6600" b="1" baseline="30000" dirty="0"/>
              <a:t>rd</a:t>
            </a:r>
            <a:r>
              <a:rPr lang="en-US" altLang="en-US" sz="6600" b="1" dirty="0"/>
              <a:t> Psalm</a:t>
            </a:r>
            <a:br>
              <a:rPr lang="en-US" altLang="en-US" sz="6600" b="1" dirty="0"/>
            </a:br>
            <a:r>
              <a:rPr lang="en-US" altLang="en-US" sz="4400" dirty="0"/>
              <a:t>(Part 3)</a:t>
            </a:r>
            <a:endParaRPr lang="en-US" altLang="en-US" sz="66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2EE36A-527D-461E-831B-AEA244D4A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7111BF0-9E34-495F-B22D-48249F3F488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6700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2E747AB-3CC3-4BAF-9764-E961666516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42208"/>
            <a:ext cx="8991600" cy="1938992"/>
          </a:xfrm>
        </p:spPr>
        <p:txBody>
          <a:bodyPr wrap="square"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Providence</a:t>
            </a:r>
            <a:r>
              <a:rPr lang="en-US" altLang="en-US" sz="4000" dirty="0">
                <a:effectLst/>
              </a:rPr>
              <a:t>: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Thou preparest a table before me in the presence of mine enemies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1A8FA03-5619-45E7-B0CA-3028B34C8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5759" y="1905000"/>
            <a:ext cx="8664498" cy="4876800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 dirty="0"/>
              <a:t>We have the same promises. </a:t>
            </a:r>
          </a:p>
          <a:p>
            <a:pPr lvl="1">
              <a:lnSpc>
                <a:spcPct val="90000"/>
              </a:lnSpc>
            </a:pPr>
            <a:r>
              <a:rPr lang="en-US" altLang="en-US" b="1" dirty="0"/>
              <a:t>Proverbs 28:25,</a:t>
            </a:r>
            <a:r>
              <a:rPr lang="en-US" altLang="en-US" dirty="0"/>
              <a:t> </a:t>
            </a:r>
            <a:r>
              <a:rPr lang="en-US" altLang="en-US" i="1" dirty="0"/>
              <a:t>“… he that </a:t>
            </a:r>
            <a:r>
              <a:rPr lang="en-US" altLang="en-US" i="1" dirty="0" err="1"/>
              <a:t>putteth</a:t>
            </a:r>
            <a:r>
              <a:rPr lang="en-US" altLang="en-US" i="1" dirty="0"/>
              <a:t> his trust in Jehovah shall be made fat.”</a:t>
            </a:r>
          </a:p>
          <a:p>
            <a:pPr lvl="1">
              <a:lnSpc>
                <a:spcPct val="90000"/>
              </a:lnSpc>
            </a:pPr>
            <a:r>
              <a:rPr lang="en-US" altLang="en-US" b="1" dirty="0"/>
              <a:t>Psalms 37:25,</a:t>
            </a:r>
            <a:r>
              <a:rPr lang="en-US" altLang="en-US" dirty="0"/>
              <a:t> </a:t>
            </a:r>
            <a:r>
              <a:rPr lang="en-US" altLang="en-US" i="1" dirty="0"/>
              <a:t>“I have been young, and now am old; yet have I not seen the righteous forsaken, nor his seed begging bread.”</a:t>
            </a:r>
          </a:p>
          <a:p>
            <a:pPr lvl="1">
              <a:lnSpc>
                <a:spcPct val="90000"/>
              </a:lnSpc>
            </a:pPr>
            <a:r>
              <a:rPr lang="en-US" altLang="en-US" b="1" dirty="0"/>
              <a:t>cf. Matthew 6:32-33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altLang="en-US" b="1" dirty="0"/>
          </a:p>
          <a:p>
            <a:pPr>
              <a:lnSpc>
                <a:spcPct val="80000"/>
              </a:lnSpc>
            </a:pPr>
            <a:r>
              <a:rPr lang="en-US" altLang="en-US" dirty="0"/>
              <a:t>The enemy may seem to have the victory, but the saints always win. </a:t>
            </a:r>
            <a:r>
              <a:rPr lang="en-US" altLang="en-US" b="1" dirty="0"/>
              <a:t>Revelation 13:10; 14:12-13; </a:t>
            </a:r>
            <a:r>
              <a:rPr lang="en-US" altLang="en-US" sz="3600" b="1" dirty="0"/>
              <a:t>17:14</a:t>
            </a:r>
            <a:r>
              <a:rPr lang="en-US" altLang="en-US" b="1" dirty="0"/>
              <a:t>; 19:11-21; 20:4-6.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36C8D4-57D1-4C0A-928D-1D23CFEE6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BA746CC-A10C-485C-913A-BD262C82BB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5194"/>
            <a:ext cx="8229600" cy="1323439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Favor</a:t>
            </a:r>
            <a:r>
              <a:rPr lang="en-US" altLang="en-US" sz="4000" dirty="0">
                <a:effectLst/>
              </a:rPr>
              <a:t>: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Thou anointest my head with oil”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6BDBB5-2B76-4100-8AD1-8BD743A53A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179212"/>
            <a:ext cx="8839200" cy="5632311"/>
          </a:xfrm>
        </p:spPr>
        <p:txBody>
          <a:bodyPr>
            <a:spAutoFit/>
          </a:bodyPr>
          <a:lstStyle/>
          <a:p>
            <a:r>
              <a:rPr lang="en-US" altLang="en-US" dirty="0"/>
              <a:t>To be anointed of the Lord is to:</a:t>
            </a:r>
          </a:p>
          <a:p>
            <a:pPr lvl="1"/>
            <a:r>
              <a:rPr lang="en-US" altLang="en-US" dirty="0"/>
              <a:t>Be chosen of the Lord.</a:t>
            </a:r>
          </a:p>
          <a:p>
            <a:pPr lvl="1"/>
            <a:r>
              <a:rPr lang="en-US" altLang="en-US" dirty="0"/>
              <a:t>The term “Christ,” means God's anointed.</a:t>
            </a:r>
          </a:p>
          <a:p>
            <a:pPr lvl="1"/>
            <a:r>
              <a:rPr lang="en-US" altLang="en-US" dirty="0"/>
              <a:t>Be in His favor. </a:t>
            </a:r>
            <a:r>
              <a:rPr lang="en-US" altLang="en-US" b="1" dirty="0"/>
              <a:t>cf. 1 Samuel 16:13</a:t>
            </a:r>
          </a:p>
          <a:p>
            <a:r>
              <a:rPr lang="en-US" altLang="en-US" dirty="0"/>
              <a:t> God has chosen and anointed certain ones today.</a:t>
            </a:r>
          </a:p>
          <a:p>
            <a:pPr lvl="1"/>
            <a:r>
              <a:rPr lang="en-US" altLang="en-US" dirty="0"/>
              <a:t> “</a:t>
            </a:r>
            <a:r>
              <a:rPr lang="en-US" altLang="en-US" b="1" u="sng" dirty="0"/>
              <a:t>IN CHRIST</a:t>
            </a:r>
            <a:r>
              <a:rPr lang="en-US" altLang="en-US" dirty="0"/>
              <a:t>” NOT INDIVIDUAL!</a:t>
            </a:r>
            <a:br>
              <a:rPr lang="en-US" altLang="en-US" dirty="0"/>
            </a:br>
            <a:r>
              <a:rPr lang="en-US" altLang="en-US" b="1" dirty="0"/>
              <a:t>Ephesians 1:3-4</a:t>
            </a:r>
            <a:endParaRPr lang="en-US" altLang="en-US" dirty="0"/>
          </a:p>
          <a:p>
            <a:pPr lvl="1"/>
            <a:r>
              <a:rPr lang="en-US" altLang="en-US" dirty="0"/>
              <a:t>We are a chosen generation. </a:t>
            </a:r>
            <a:r>
              <a:rPr lang="en-US" altLang="en-US" b="1" dirty="0"/>
              <a:t>1 Peter 2:9</a:t>
            </a:r>
          </a:p>
          <a:p>
            <a:pPr lvl="1"/>
            <a:r>
              <a:rPr lang="en-US" altLang="en-US" dirty="0"/>
              <a:t>And in His favor. </a:t>
            </a:r>
            <a:r>
              <a:rPr lang="en-US" altLang="en-US" b="1" dirty="0"/>
              <a:t>2 Corinthians 4:6; Ephesians 1:16-19; 3:16-19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9FBC0D5-A0B0-482A-88F2-AD4180F2A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C5F1F947-881F-4226-88D2-8026A9734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4592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b="1" u="sng" dirty="0">
                <a:effectLst/>
              </a:rPr>
              <a:t>Joy</a:t>
            </a:r>
            <a:r>
              <a:rPr lang="en-US" altLang="en-US" dirty="0">
                <a:effectLst/>
              </a:rPr>
              <a:t>: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My cup runneth over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EC52505-A9DF-4AE6-9DBF-66C5F2BD0C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7653" y="1600200"/>
            <a:ext cx="8686800" cy="4733604"/>
          </a:xfrm>
        </p:spPr>
        <p:txBody>
          <a:bodyPr>
            <a:spAutoFit/>
          </a:bodyPr>
          <a:lstStyle/>
          <a:p>
            <a:r>
              <a:rPr lang="en-US" altLang="en-US" dirty="0"/>
              <a:t>There is no more room for blessings. He is overjoyed as a result.</a:t>
            </a:r>
          </a:p>
          <a:p>
            <a:r>
              <a:rPr lang="en-US" altLang="en-US" dirty="0"/>
              <a:t> Christians rejoice </a:t>
            </a:r>
            <a:r>
              <a:rPr lang="en-US" altLang="en-US" i="1" dirty="0"/>
              <a:t>“in Christ.”</a:t>
            </a:r>
          </a:p>
          <a:p>
            <a:pPr lvl="1"/>
            <a:r>
              <a:rPr lang="en-US" altLang="en-US" dirty="0"/>
              <a:t>The eunuch went on his way rejoiced. </a:t>
            </a:r>
            <a:r>
              <a:rPr lang="en-US" altLang="en-US" b="1" dirty="0"/>
              <a:t>Acts 8:39</a:t>
            </a:r>
          </a:p>
          <a:p>
            <a:pPr lvl="1"/>
            <a:r>
              <a:rPr lang="en-US" altLang="en-US" dirty="0"/>
              <a:t>The jailer's household rejoiced. </a:t>
            </a:r>
            <a:r>
              <a:rPr lang="en-US" altLang="en-US" b="1" dirty="0"/>
              <a:t>Acts 16:34</a:t>
            </a:r>
          </a:p>
          <a:p>
            <a:pPr lvl="1"/>
            <a:r>
              <a:rPr lang="en-US" altLang="en-US" dirty="0"/>
              <a:t>All Christians should rejoice. </a:t>
            </a:r>
            <a:r>
              <a:rPr lang="en-US" altLang="en-US" b="1" dirty="0"/>
              <a:t>1 Peter 4:12-14; Matthew 5:11-12; Philippians 3:1; 4:4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/>
              <a:t>No one on earth has more right to rejoice than the people of God.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3F5AA7-7DAA-4881-BB4D-E63F9188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3151619-B0FF-4262-ACE0-C843E2E5D4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59204"/>
            <a:ext cx="8839200" cy="1938992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Mercy</a:t>
            </a:r>
            <a:r>
              <a:rPr lang="en-US" altLang="en-US" sz="4000" dirty="0">
                <a:effectLst/>
              </a:rPr>
              <a:t>: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Surely goodness and mercy shall follow me all the days of my life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0B98FF6-4ED3-461D-9757-3BED083FD9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1429" y="1981200"/>
            <a:ext cx="8686800" cy="4114800"/>
          </a:xfrm>
        </p:spPr>
        <p:txBody>
          <a:bodyPr>
            <a:spAutoFit/>
          </a:bodyPr>
          <a:lstStyle/>
          <a:p>
            <a:r>
              <a:rPr lang="en-US" altLang="en-US" dirty="0"/>
              <a:t>God’s goodness is reserved for those who continue in His goodness. </a:t>
            </a:r>
            <a:r>
              <a:rPr lang="en-US" altLang="en-US" b="1" dirty="0"/>
              <a:t>Romans 11:22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dirty="0"/>
              <a:t>The prodigal understood that the goodness of His father's house was reserved for those who lived there. </a:t>
            </a:r>
            <a:r>
              <a:rPr lang="en-US" altLang="en-US" b="1" dirty="0"/>
              <a:t>cf. Luke 15:17</a:t>
            </a:r>
          </a:p>
          <a:p>
            <a:r>
              <a:rPr lang="en-US" altLang="en-US" dirty="0"/>
              <a:t>The blessings of salvation are reserved for those who continue to walk therein.</a:t>
            </a:r>
            <a:br>
              <a:rPr lang="en-US" altLang="en-US" dirty="0"/>
            </a:br>
            <a:r>
              <a:rPr lang="en-US" altLang="en-US" b="1" dirty="0"/>
              <a:t>1 Corinthians 15:1-3; Colossians 1:21-23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B59AEE-A5EA-45F9-8ED8-7E84CD5EF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5F9350C-DD48-4354-B5B6-613CED07D2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253" y="519381"/>
            <a:ext cx="8991600" cy="1323439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Immortality</a:t>
            </a:r>
            <a:r>
              <a:rPr lang="en-US" altLang="en-US" sz="4000" dirty="0">
                <a:effectLst/>
              </a:rPr>
              <a:t>: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And I will dwell in the house of the Lord for ever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A862A48-73C6-4490-B9E7-E21F551EB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1441" y="1828800"/>
            <a:ext cx="8763000" cy="5001369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900" dirty="0"/>
              <a:t>David understood that following the Lord not only provided blessings here, but that it provided for eternal life.</a:t>
            </a:r>
          </a:p>
          <a:p>
            <a:pPr>
              <a:spcBef>
                <a:spcPts val="0"/>
              </a:spcBef>
            </a:pPr>
            <a:r>
              <a:rPr lang="en-US" altLang="en-US" sz="2900" dirty="0"/>
              <a:t>Abraham had this kind of faith. </a:t>
            </a:r>
            <a:r>
              <a:rPr lang="en-US" altLang="en-US" sz="2900" b="1" dirty="0"/>
              <a:t>Hebrews 11:10-16</a:t>
            </a:r>
          </a:p>
          <a:p>
            <a:pPr>
              <a:spcBef>
                <a:spcPts val="0"/>
              </a:spcBef>
            </a:pPr>
            <a:r>
              <a:rPr lang="en-US" altLang="en-US" sz="2900" dirty="0"/>
              <a:t>Job reflected it too. </a:t>
            </a:r>
            <a:r>
              <a:rPr lang="en-US" altLang="en-US" sz="2900" b="1" dirty="0"/>
              <a:t>Job 14:14; 19:25-26</a:t>
            </a:r>
          </a:p>
          <a:p>
            <a:pPr>
              <a:spcBef>
                <a:spcPts val="0"/>
              </a:spcBef>
            </a:pPr>
            <a:r>
              <a:rPr lang="en-US" altLang="en-US" sz="2900" dirty="0"/>
              <a:t>Godliness not only has the promise of the life that now is, but that which is to come. </a:t>
            </a:r>
            <a:r>
              <a:rPr lang="en-US" altLang="en-US" sz="2900" b="1" dirty="0"/>
              <a:t>1 Timothy 4:8; Mark 10:28-30</a:t>
            </a:r>
          </a:p>
          <a:p>
            <a:pPr>
              <a:spcBef>
                <a:spcPts val="0"/>
              </a:spcBef>
            </a:pPr>
            <a:r>
              <a:rPr lang="en-US" altLang="en-US" sz="2900" dirty="0"/>
              <a:t>We will have a new body – </a:t>
            </a:r>
            <a:r>
              <a:rPr lang="en-US" altLang="en-US" sz="2900" b="1" dirty="0"/>
              <a:t>2 Corinthians 5:1; Philippians 3:20,21; 1 Corinthians 15:52-57</a:t>
            </a:r>
          </a:p>
          <a:p>
            <a:pPr>
              <a:spcBef>
                <a:spcPts val="0"/>
              </a:spcBef>
            </a:pPr>
            <a:r>
              <a:rPr lang="en-US" altLang="en-US" sz="2900" dirty="0"/>
              <a:t>It is reserved in heaven for us. </a:t>
            </a:r>
            <a:r>
              <a:rPr lang="en-US" altLang="en-US" sz="2900" b="1" dirty="0"/>
              <a:t>1 Peter 4:5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465105-1A85-4E33-B902-038EC1830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F3C0105-EEFB-49E7-A87E-CA01452397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41481"/>
            <a:ext cx="8229600" cy="1015663"/>
          </a:xfrm>
        </p:spPr>
        <p:txBody>
          <a:bodyPr>
            <a:spAutoFit/>
          </a:bodyPr>
          <a:lstStyle/>
          <a:p>
            <a:r>
              <a:rPr lang="en-US" altLang="en-US" sz="6000" b="1" dirty="0"/>
              <a:t>The 23rd Psalm …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17391342-0EC7-4DD2-9A74-A3F6EE2C13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696670"/>
          </a:xfrm>
        </p:spPr>
        <p:txBody>
          <a:bodyPr wrap="square">
            <a:spAutoFit/>
          </a:bodyPr>
          <a:lstStyle/>
          <a:p>
            <a:r>
              <a:rPr lang="en-US" altLang="en-US" dirty="0"/>
              <a:t>Can you speak with the faith, conviction, confidence and assurance of David?</a:t>
            </a:r>
          </a:p>
          <a:p>
            <a:r>
              <a:rPr lang="en-US" altLang="en-US" dirty="0"/>
              <a:t>Only if you have let the Lord be your shepherd.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r>
              <a:rPr lang="en-US" altLang="en-US" sz="4000" b="1" u="sng" dirty="0"/>
              <a:t>If you’ve not had Him as your Shepherd, why not start now</a:t>
            </a:r>
            <a:r>
              <a:rPr lang="en-US" altLang="en-US" sz="4000" dirty="0"/>
              <a:t>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284DA5-30C8-4903-AE84-4B10F28B9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0077" y="741366"/>
            <a:ext cx="8534400" cy="3699474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4000" i="1" dirty="0"/>
              <a:t>Psalms 23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40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1 The LORD is my shepherd – </a:t>
            </a:r>
            <a:r>
              <a:rPr lang="en-US" altLang="en-US" sz="2800" b="1" i="1" dirty="0"/>
              <a:t>FAITH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I shall not want – </a:t>
            </a:r>
            <a:r>
              <a:rPr lang="en-US" altLang="en-US" sz="2800" b="1" i="1" dirty="0"/>
              <a:t>ASSURANCE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2	He maketh me to lie down in green pastures – </a:t>
            </a:r>
            <a:r>
              <a:rPr lang="en-US" altLang="en-US" sz="2800" b="1" i="1" dirty="0"/>
              <a:t>CONTENTMENT</a:t>
            </a:r>
            <a:endParaRPr lang="en-US" altLang="en-US" sz="28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	He leadeth me beside the still waters – </a:t>
            </a:r>
            <a:r>
              <a:rPr lang="en-US" altLang="en-US" sz="2800" b="1" i="1" dirty="0"/>
              <a:t>PEACE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3DA0F7-BB99-4C88-B954-FF361F9D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329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6F556225-5ED6-4F6F-ABD6-BB0C2353B8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0700" y="795040"/>
            <a:ext cx="8678475" cy="4721292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4000" i="1" dirty="0"/>
              <a:t>Psalms 23</a:t>
            </a:r>
            <a:endParaRPr lang="en-US" altLang="en-US" sz="28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b="1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3	He restoreth my soul –</a:t>
            </a:r>
            <a:r>
              <a:rPr lang="en-US" altLang="en-US" sz="2800" b="1" i="1" dirty="0"/>
              <a:t> LIFE</a:t>
            </a:r>
            <a:endParaRPr lang="en-US" altLang="en-US" sz="2800" i="1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	He leadeth me in the paths of righteousness for his name's sake – </a:t>
            </a:r>
            <a:r>
              <a:rPr lang="en-US" altLang="en-US" sz="2800" b="1" i="1" dirty="0"/>
              <a:t>LEADERSHIP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b="1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4	Yea, though I walk through the valley of the shadow of death – </a:t>
            </a:r>
            <a:r>
              <a:rPr lang="en-US" altLang="en-US" sz="2800" b="1" i="1" dirty="0"/>
              <a:t>CONFIDENCE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I will fear no evil – </a:t>
            </a:r>
            <a:r>
              <a:rPr lang="en-US" altLang="en-US" sz="2800" b="1" i="1" dirty="0"/>
              <a:t>COURAGE.</a:t>
            </a:r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	For thou art with me – </a:t>
            </a:r>
            <a:r>
              <a:rPr lang="en-US" altLang="en-US" sz="2800" b="1" i="1" dirty="0"/>
              <a:t>COMPANIONSHIP</a:t>
            </a:r>
            <a:endParaRPr lang="en-US" altLang="en-US" sz="2800" i="1" dirty="0"/>
          </a:p>
          <a:p>
            <a:pPr>
              <a:lnSpc>
                <a:spcPct val="80000"/>
              </a:lnSpc>
              <a:buNone/>
            </a:pPr>
            <a:r>
              <a:rPr lang="en-US" altLang="en-US" sz="2800" i="1" dirty="0"/>
              <a:t>	Thy rod and thy staff they comfort me – </a:t>
            </a:r>
            <a:r>
              <a:rPr lang="en-US" altLang="en-US" sz="2800" b="1" i="1" dirty="0"/>
              <a:t>COMFORT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0F03C75-D3A7-4B16-A5F9-7CD51A937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465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32656B1-F88F-4153-A194-207028FDC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4294" y="42208"/>
            <a:ext cx="8915400" cy="1938992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Confidence</a:t>
            </a:r>
            <a:r>
              <a:rPr lang="en-US" altLang="en-US" sz="4000" dirty="0">
                <a:effectLst/>
              </a:rPr>
              <a:t>: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Yea, though I walk through the valley of the shadow of death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24BC75A-CC16-4944-8E89-53B33E677A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4294" y="2062162"/>
            <a:ext cx="8915400" cy="4327338"/>
          </a:xfrm>
        </p:spPr>
        <p:txBody>
          <a:bodyPr>
            <a:spAutoFit/>
          </a:bodyPr>
          <a:lstStyle/>
          <a:p>
            <a:r>
              <a:rPr lang="en-US" altLang="en-US" dirty="0"/>
              <a:t>The walk is the walk all men must take.</a:t>
            </a:r>
            <a:br>
              <a:rPr lang="en-US" altLang="en-US" dirty="0"/>
            </a:br>
            <a:r>
              <a:rPr lang="en-US" altLang="en-US" b="1" dirty="0"/>
              <a:t>Hebrews 9:27; Ecclesiastes 9:5</a:t>
            </a:r>
          </a:p>
          <a:p>
            <a:r>
              <a:rPr lang="en-US" altLang="en-US" dirty="0"/>
              <a:t>Such confidence is born of hope. </a:t>
            </a:r>
            <a:r>
              <a:rPr lang="en-US" altLang="en-US" b="1" dirty="0"/>
              <a:t>Philippians 1:23; 2 Corinthians 5:6,8</a:t>
            </a:r>
          </a:p>
          <a:p>
            <a:r>
              <a:rPr lang="en-US" altLang="en-US" dirty="0"/>
              <a:t>Such hope should rest upon the promises of God. </a:t>
            </a:r>
            <a:r>
              <a:rPr lang="en-US" altLang="en-US" b="1" dirty="0"/>
              <a:t>2 Peter 1:4; Hebrews 10:22-23</a:t>
            </a:r>
          </a:p>
          <a:p>
            <a:r>
              <a:rPr lang="en-US" altLang="en-US" dirty="0"/>
              <a:t>All the fear of death should be removed from us. </a:t>
            </a:r>
            <a:r>
              <a:rPr lang="en-US" altLang="en-US" b="1" dirty="0"/>
              <a:t>Hebrews 2:14-15; Hebrews 13:5-6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31670F8-2248-4996-8F71-DA5C3E12B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411F8EC-0C1D-4A4E-9F1D-00781596A1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64592"/>
            <a:ext cx="8229600" cy="769441"/>
          </a:xfrm>
        </p:spPr>
        <p:txBody>
          <a:bodyPr>
            <a:spAutoFit/>
          </a:bodyPr>
          <a:lstStyle/>
          <a:p>
            <a:r>
              <a:rPr lang="en-US" altLang="en-US" b="1" u="sng" dirty="0">
                <a:effectLst/>
              </a:rPr>
              <a:t>Courage</a:t>
            </a:r>
            <a:r>
              <a:rPr lang="en-US" altLang="en-US" dirty="0">
                <a:effectLst/>
              </a:rPr>
              <a:t>: </a:t>
            </a:r>
            <a:r>
              <a:rPr lang="en-US" altLang="en-US" i="1" dirty="0">
                <a:effectLst/>
              </a:rPr>
              <a:t>“</a:t>
            </a:r>
            <a:r>
              <a:rPr lang="en-US" altLang="en-US" b="1" i="1" dirty="0">
                <a:effectLst/>
              </a:rPr>
              <a:t>I will fear no evil</a:t>
            </a:r>
            <a:r>
              <a:rPr lang="en-US" altLang="en-US" i="1" dirty="0">
                <a:effectLst/>
              </a:rPr>
              <a:t>”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78DCA9B-6B16-4244-8080-ACB7C034F1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7641" y="1981200"/>
            <a:ext cx="8610600" cy="3736407"/>
          </a:xfrm>
        </p:spPr>
        <p:txBody>
          <a:bodyPr>
            <a:spAutoFit/>
          </a:bodyPr>
          <a:lstStyle/>
          <a:p>
            <a:r>
              <a:rPr lang="en-US" altLang="en-US" dirty="0"/>
              <a:t>David had shown courage all of his life.</a:t>
            </a:r>
            <a:br>
              <a:rPr lang="en-US" altLang="en-US" dirty="0"/>
            </a:br>
            <a:r>
              <a:rPr lang="en-US" altLang="en-US" b="1" dirty="0"/>
              <a:t>cf.1 Samuel17:37</a:t>
            </a:r>
          </a:p>
          <a:p>
            <a:r>
              <a:rPr lang="en-US" altLang="en-US" dirty="0"/>
              <a:t>The man who fears God has no need to fear any other thing. </a:t>
            </a:r>
            <a:r>
              <a:rPr lang="en-US" altLang="en-US" b="1" dirty="0"/>
              <a:t>Matthew 10:28; Acts 10:34,35; cf. Hebrews 13:5-6</a:t>
            </a:r>
          </a:p>
          <a:p>
            <a:r>
              <a:rPr lang="en-US" altLang="en-US" dirty="0"/>
              <a:t>John teaches us how to completely eliminate fear. </a:t>
            </a:r>
            <a:r>
              <a:rPr lang="en-US" altLang="en-US" b="1" dirty="0"/>
              <a:t>1 John 4:18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B777B5-05F6-4CE6-BBC9-A3A09C11B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936B9AC-20F1-4C05-A457-5F68CAE85D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7594"/>
            <a:ext cx="8229600" cy="1323439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Companionship</a:t>
            </a:r>
            <a:r>
              <a:rPr lang="en-US" altLang="en-US" sz="4000" dirty="0">
                <a:effectLst/>
              </a:rPr>
              <a:t>: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For thou art with me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3ED409C-0D32-4193-8B26-F5F5DE838D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4282" y="1600200"/>
            <a:ext cx="8839200" cy="517064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3000" b="1" dirty="0"/>
              <a:t>How can we have Him as our companion?</a:t>
            </a:r>
          </a:p>
          <a:p>
            <a:pPr>
              <a:spcBef>
                <a:spcPts val="0"/>
              </a:spcBef>
            </a:pPr>
            <a:r>
              <a:rPr lang="en-US" altLang="en-US" sz="3000" dirty="0"/>
              <a:t>We must come to where God is. </a:t>
            </a:r>
            <a:r>
              <a:rPr lang="en-US" altLang="en-US" sz="3000" b="1" dirty="0"/>
              <a:t>1 Timothy 6:16</a:t>
            </a:r>
          </a:p>
          <a:p>
            <a:pPr>
              <a:spcBef>
                <a:spcPts val="0"/>
              </a:spcBef>
            </a:pPr>
            <a:r>
              <a:rPr lang="en-US" altLang="en-US" sz="3000" dirty="0"/>
              <a:t>We must come to walk where He dwells.</a:t>
            </a:r>
            <a:br>
              <a:rPr lang="en-US" altLang="en-US" sz="3000" dirty="0"/>
            </a:br>
            <a:r>
              <a:rPr lang="en-US" altLang="en-US" sz="3000" b="1" dirty="0"/>
              <a:t>1 John 1:5-7</a:t>
            </a:r>
          </a:p>
          <a:p>
            <a:pPr>
              <a:spcBef>
                <a:spcPts val="0"/>
              </a:spcBef>
            </a:pPr>
            <a:r>
              <a:rPr lang="en-US" altLang="en-US" sz="3000" dirty="0"/>
              <a:t>We must keep His commandments.</a:t>
            </a:r>
            <a:br>
              <a:rPr lang="en-US" altLang="en-US" sz="3000" dirty="0"/>
            </a:br>
            <a:r>
              <a:rPr lang="en-US" altLang="en-US" sz="3000" b="1" dirty="0"/>
              <a:t>1 John 2:3-5; 3:24; James4:8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altLang="en-US" sz="3000" b="1" dirty="0"/>
          </a:p>
          <a:p>
            <a:pPr>
              <a:spcBef>
                <a:spcPts val="0"/>
              </a:spcBef>
            </a:pPr>
            <a:r>
              <a:rPr lang="en-US" altLang="en-US" sz="3000" b="1" dirty="0"/>
              <a:t>cf. 2 Chronicles 15:2,</a:t>
            </a:r>
            <a:r>
              <a:rPr lang="en-US" altLang="en-US" sz="3000" dirty="0"/>
              <a:t> </a:t>
            </a:r>
            <a:r>
              <a:rPr lang="en-US" altLang="en-US" sz="3000" i="1" dirty="0"/>
              <a:t>“… </a:t>
            </a:r>
            <a:r>
              <a:rPr lang="en-US" altLang="en-US" sz="3000" b="1" i="1" dirty="0"/>
              <a:t>Jehovah is with you, while ye are with him; and if ye seek him, he will be found of you; </a:t>
            </a:r>
            <a:r>
              <a:rPr lang="en-US" altLang="en-US" sz="3000" b="1" i="1" u="sng" dirty="0"/>
              <a:t>but if ye forsake him, he will forsake you</a:t>
            </a:r>
            <a:r>
              <a:rPr lang="en-US" altLang="en-US" sz="3000" i="1" dirty="0"/>
              <a:t>.”</a:t>
            </a:r>
            <a:r>
              <a:rPr lang="en-US" altLang="en-US" sz="3000" b="1" i="1" dirty="0"/>
              <a:t> cf. Deuteronomy 1:41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A9F879-3D51-4164-BACB-D38247E1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D77B7D98-2568-47E3-913F-B2D33AC49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0518" y="1828800"/>
            <a:ext cx="8915400" cy="483209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800" b="1" dirty="0"/>
              <a:t>How can we have Him as our companion?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altLang="en-US" sz="2800" b="1" dirty="0"/>
          </a:p>
          <a:p>
            <a:pPr>
              <a:spcBef>
                <a:spcPts val="0"/>
              </a:spcBef>
            </a:pPr>
            <a:r>
              <a:rPr lang="en-US" altLang="en-US" sz="2800" dirty="0"/>
              <a:t>Must be careful not to go beyond God's word or encourage those who do.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800" dirty="0"/>
              <a:t>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2800" b="1" dirty="0"/>
              <a:t>2 John 9-10,</a:t>
            </a:r>
            <a:r>
              <a:rPr lang="en-US" altLang="en-US" sz="2800" dirty="0"/>
              <a:t> </a:t>
            </a:r>
            <a:r>
              <a:rPr lang="en-US" altLang="en-US" sz="2800" i="1" dirty="0"/>
              <a:t>“</a:t>
            </a:r>
            <a:r>
              <a:rPr lang="en-US" altLang="en-US" sz="2800" b="1" i="1" dirty="0"/>
              <a:t>Whosoever goeth onward and abideth not in the teaching of Christ, hath not God: </a:t>
            </a:r>
            <a:r>
              <a:rPr lang="en-US" altLang="en-US" sz="2800" b="1" i="1" u="sng" dirty="0"/>
              <a:t>he that abideth in the teaching, the same hath both the Father and the Son</a:t>
            </a:r>
            <a:r>
              <a:rPr lang="en-US" altLang="en-US" sz="2800" b="1" i="1" dirty="0"/>
              <a:t>. If any one cometh unto you, and bringeth not this teaching, receive him not into (your) house, and give him no greeting</a:t>
            </a:r>
            <a:r>
              <a:rPr lang="en-US" altLang="en-US" sz="2800" i="1" dirty="0"/>
              <a:t>.”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05955E3-B213-415D-868B-77DBF88C6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341BD51-D8F6-49B0-8294-35429B25A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7594"/>
            <a:ext cx="8229600" cy="1323439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Companionship</a:t>
            </a:r>
            <a:r>
              <a:rPr lang="en-US" altLang="en-US" sz="4000" dirty="0">
                <a:effectLst/>
              </a:rPr>
              <a:t>: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For thou art with me</a:t>
            </a:r>
            <a:r>
              <a:rPr lang="en-US" altLang="en-US" sz="4000" i="1" dirty="0">
                <a:effectLst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105F5982-CFD0-4810-8183-EBBD690F3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7594"/>
            <a:ext cx="8229600" cy="1323439"/>
          </a:xfrm>
        </p:spPr>
        <p:txBody>
          <a:bodyPr>
            <a:spAutoFit/>
          </a:bodyPr>
          <a:lstStyle/>
          <a:p>
            <a:pPr algn="l"/>
            <a:r>
              <a:rPr lang="en-US" altLang="en-US" sz="4000" b="1" u="sng" dirty="0">
                <a:effectLst/>
              </a:rPr>
              <a:t>Comfort</a:t>
            </a:r>
            <a:r>
              <a:rPr lang="en-US" altLang="en-US" sz="4000" dirty="0">
                <a:effectLst/>
              </a:rPr>
              <a:t>: </a:t>
            </a:r>
            <a:r>
              <a:rPr lang="en-US" altLang="en-US" sz="4000" i="1" dirty="0">
                <a:effectLst/>
              </a:rPr>
              <a:t>“</a:t>
            </a:r>
            <a:r>
              <a:rPr lang="en-US" altLang="en-US" sz="4000" b="1" i="1" dirty="0">
                <a:effectLst/>
              </a:rPr>
              <a:t>Thy rod and thy staff they comfort me</a:t>
            </a:r>
            <a:r>
              <a:rPr lang="en-US" altLang="en-US" sz="4000" i="1" dirty="0">
                <a:effectLst/>
              </a:rPr>
              <a:t>”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A5A7996-AE68-45D8-BEED-EC9644EE1E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5241" y="1981200"/>
            <a:ext cx="8915400" cy="2653034"/>
          </a:xfrm>
        </p:spPr>
        <p:txBody>
          <a:bodyPr>
            <a:spAutoFit/>
          </a:bodyPr>
          <a:lstStyle/>
          <a:p>
            <a:r>
              <a:rPr lang="en-US" altLang="en-US" dirty="0"/>
              <a:t>God would use His rod to punish His enemies. </a:t>
            </a:r>
            <a:r>
              <a:rPr lang="en-US" altLang="en-US" b="1" dirty="0"/>
              <a:t>Psalms 9:16; Isaiah 10:5ff</a:t>
            </a:r>
          </a:p>
          <a:p>
            <a:r>
              <a:rPr lang="en-US" altLang="en-US" dirty="0"/>
              <a:t>His staff leads to a place of comfort for His followers. cf. 1 Corinthians 10:13; </a:t>
            </a:r>
            <a:r>
              <a:rPr lang="en-US" altLang="en-US" b="1" dirty="0"/>
              <a:t>1 Thessalonians 4:13-18; Revelation 14:13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97B71CE-8F3B-4FA9-B8A5-88A8E0693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A6C41-FAF8-4D66-8866-A2581484F097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>
            <a:extLst>
              <a:ext uri="{FF2B5EF4-FFF2-40B4-BE49-F238E27FC236}">
                <a16:creationId xmlns:a16="http://schemas.microsoft.com/office/drawing/2014/main" id="{3BE35BFE-4630-4543-AFC9-AC30639724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6901" y="838200"/>
            <a:ext cx="8531352" cy="5127558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4000" i="1" dirty="0"/>
              <a:t>Psalms 23</a:t>
            </a:r>
            <a:endParaRPr lang="en-US" altLang="en-US" sz="2800" i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b="1" i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5 Thou preparest a table before me in the presence of mine enemies – </a:t>
            </a:r>
            <a:r>
              <a:rPr lang="en-US" altLang="en-US" sz="2800" b="1" i="1" dirty="0"/>
              <a:t>PROVIDENCE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Thou anointest my head with oil – </a:t>
            </a:r>
            <a:r>
              <a:rPr lang="en-US" altLang="en-US" sz="2800" b="1" i="1" dirty="0"/>
              <a:t>FAVOR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My cup runneth over – </a:t>
            </a:r>
            <a:r>
              <a:rPr lang="en-US" altLang="en-US" sz="2800" b="1" i="1" dirty="0"/>
              <a:t>JOY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b="1" i="1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i="1" dirty="0"/>
              <a:t>6 Surely goodness and mercy shall follow me all the days of my life – </a:t>
            </a:r>
            <a:r>
              <a:rPr lang="en-US" altLang="en-US" sz="2800" b="1" i="1" dirty="0"/>
              <a:t>MERCY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 i="1" dirty="0"/>
              <a:t>	</a:t>
            </a:r>
            <a:r>
              <a:rPr lang="en-US" altLang="en-US" sz="2800" i="1" dirty="0"/>
              <a:t>And I will dwell in the house of the LORD for ever – </a:t>
            </a:r>
            <a:r>
              <a:rPr lang="en-US" altLang="en-US" sz="2800" b="1" i="1" dirty="0"/>
              <a:t>IMMORTALITY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41643F-BC16-4F3B-95D0-1E5A4E153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6A6C41-FAF8-4D66-8866-A2581484F09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2014008"/>
      </p:ext>
    </p:extLst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4229</TotalTime>
  <Words>1080</Words>
  <Application>Microsoft Office PowerPoint</Application>
  <PresentationFormat>On-screen Show (4:3)</PresentationFormat>
  <Paragraphs>108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Wingdings</vt:lpstr>
      <vt:lpstr>Beam</vt:lpstr>
      <vt:lpstr>The 23rd Psalm (Part 3)</vt:lpstr>
      <vt:lpstr>PowerPoint Presentation</vt:lpstr>
      <vt:lpstr>PowerPoint Presentation</vt:lpstr>
      <vt:lpstr>Confidence: “Yea, though I walk through the valley of the shadow of death”</vt:lpstr>
      <vt:lpstr>Courage: “I will fear no evil”</vt:lpstr>
      <vt:lpstr>Companionship: “For thou art with me”</vt:lpstr>
      <vt:lpstr>Companionship: “For thou art with me”</vt:lpstr>
      <vt:lpstr>Comfort: “Thy rod and thy staff they comfort me”</vt:lpstr>
      <vt:lpstr>PowerPoint Presentation</vt:lpstr>
      <vt:lpstr>Providence: “Thou preparest a table before me in the presence of mine enemies”</vt:lpstr>
      <vt:lpstr>Favor: “Thou anointest my head with oil”</vt:lpstr>
      <vt:lpstr>Joy: “My cup runneth over”</vt:lpstr>
      <vt:lpstr>Mercy: “Surely goodness and mercy shall follow me all the days of my life”</vt:lpstr>
      <vt:lpstr>Immortality: “And I will dwell in the house of the Lord for ever”</vt:lpstr>
      <vt:lpstr>The 23rd Psalm …</vt:lpstr>
    </vt:vector>
  </TitlesOfParts>
  <Company>Fifth Street East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23rd Psalm (Part 3) (3)</dc:title>
  <dc:creator>Micky D. Galloway</dc:creator>
  <cp:lastModifiedBy>Richard Lidh</cp:lastModifiedBy>
  <cp:revision>59</cp:revision>
  <cp:lastPrinted>2020-02-17T03:52:37Z</cp:lastPrinted>
  <dcterms:created xsi:type="dcterms:W3CDTF">2005-08-06T22:08:05Z</dcterms:created>
  <dcterms:modified xsi:type="dcterms:W3CDTF">2020-02-17T03:52:40Z</dcterms:modified>
</cp:coreProperties>
</file>